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1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9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52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0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1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2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7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0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BD9A-A803-42A6-96D4-1786FD6D08FC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PHIL 1290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2 of </a:t>
            </a:r>
            <a:r>
              <a:rPr lang="en-US" u="sng" dirty="0"/>
              <a:t>Critical Thinking</a:t>
            </a:r>
            <a:r>
              <a:rPr lang="en-US" dirty="0"/>
              <a:t> by Andrew Lawless.</a:t>
            </a:r>
          </a:p>
          <a:p>
            <a:r>
              <a:rPr lang="en-US" dirty="0"/>
              <a:t>“Diagramming Arguments”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3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Independent and Codependent Premises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independent premise is one that does not rely on any other premises for its contribution to the argument.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Codependent premises support the conclusion as a pair or a 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60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Distinguishing between Independent and Codependent Premises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first thing to consider when looking at an argument is whether you are dealing with and unconnected list of premises. If so, you have an argument with independent premises.</a:t>
            </a:r>
          </a:p>
          <a:p>
            <a:r>
              <a:rPr lang="en-US" dirty="0"/>
              <a:t>If the premises share information and therefore stand or fall as a set, you have an argument with codependent premises.</a:t>
            </a:r>
          </a:p>
          <a:p>
            <a:r>
              <a:rPr lang="en-US" dirty="0"/>
              <a:t>It is possible to have an argument that contains both independent and codependent premises.</a:t>
            </a:r>
          </a:p>
        </p:txBody>
      </p:sp>
    </p:spTree>
    <p:extLst>
      <p:ext uri="{BB962C8B-B14F-4D97-AF65-F5344CB8AC3E}">
        <p14:creationId xmlns:p14="http://schemas.microsoft.com/office/powerpoint/2010/main" val="355304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Recognizing Premises That Act as Sub-conclusions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sub-conclusion is the conclusion of an argument within a larger argument, in which it has a role as a premise.</a:t>
            </a:r>
          </a:p>
          <a:p>
            <a:r>
              <a:rPr lang="en-US" dirty="0"/>
              <a:t>It is important to be aware of sub-conclusions because it is not uncommon to have larger arguments that give conclusion signals as a guide to the structure of the larger argument.</a:t>
            </a:r>
          </a:p>
        </p:txBody>
      </p:sp>
    </p:spTree>
    <p:extLst>
      <p:ext uri="{BB962C8B-B14F-4D97-AF65-F5344CB8AC3E}">
        <p14:creationId xmlns:p14="http://schemas.microsoft.com/office/powerpoint/2010/main" val="303620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Recognizing and Inserting Implicit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important point to be aware of concerns implicit premises.</a:t>
            </a:r>
          </a:p>
          <a:p>
            <a:r>
              <a:rPr lang="en-US" dirty="0"/>
              <a:t>The basic rule is that an implicit premise is always going to be codependent with a premise that is already present in the argument. </a:t>
            </a:r>
          </a:p>
          <a:p>
            <a:r>
              <a:rPr lang="en-US" dirty="0"/>
              <a:t>So, with codependent premises, each premise implies the other, and if one is left out it should be inserted.</a:t>
            </a:r>
          </a:p>
        </p:txBody>
      </p:sp>
    </p:spTree>
    <p:extLst>
      <p:ext uri="{BB962C8B-B14F-4D97-AF65-F5344CB8AC3E}">
        <p14:creationId xmlns:p14="http://schemas.microsoft.com/office/powerpoint/2010/main" val="346364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Diagramming Longer, More Difficult Arguments and dealing With Wordy Arguments.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not uncommon that, most arguments that have conclusions that are making novel points will be probably be lengthy and difficult.</a:t>
            </a:r>
          </a:p>
          <a:p>
            <a:r>
              <a:rPr lang="en-US" dirty="0"/>
              <a:t>One important lesson to draw from this is that the order of exposition of the argument may be quite different from the  formal order of the argument.</a:t>
            </a:r>
          </a:p>
          <a:p>
            <a:r>
              <a:rPr lang="en-US" dirty="0"/>
              <a:t>Arguments may contain a lot of irrelevant language that must be untangled to get at the argument. Applying our method of diagramming helps this undertaking. </a:t>
            </a:r>
          </a:p>
        </p:txBody>
      </p:sp>
    </p:spTree>
    <p:extLst>
      <p:ext uri="{BB962C8B-B14F-4D97-AF65-F5344CB8AC3E}">
        <p14:creationId xmlns:p14="http://schemas.microsoft.com/office/powerpoint/2010/main" val="88552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We’ll work on these questions in class.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Exercise set 2.1: #8.</a:t>
            </a:r>
          </a:p>
          <a:p>
            <a:r>
              <a:rPr lang="en-US" dirty="0"/>
              <a:t>Exercise Set 2.2 Part I: #8.</a:t>
            </a:r>
          </a:p>
          <a:p>
            <a:r>
              <a:rPr lang="en-US" dirty="0"/>
              <a:t>Exercise Set 2.3: #8.</a:t>
            </a:r>
          </a:p>
          <a:p>
            <a:r>
              <a:rPr lang="en-US" dirty="0"/>
              <a:t>Exercise Set 2.4: #8.</a:t>
            </a:r>
          </a:p>
          <a:p>
            <a:r>
              <a:rPr lang="en-US" dirty="0"/>
              <a:t>Exercise Set 2.5: </a:t>
            </a:r>
            <a:r>
              <a:rPr lang="en-US"/>
              <a:t>#8.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8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388</Words>
  <Application>Microsoft Office PowerPoint</Application>
  <PresentationFormat>宽屏</PresentationFormat>
  <Paragraphs>30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PHIL 1290</vt:lpstr>
      <vt:lpstr>Independent and Codependent Premises</vt:lpstr>
      <vt:lpstr>Distinguishing between Independent and Codependent Premises</vt:lpstr>
      <vt:lpstr>Recognizing Premises That Act as Sub-conclusions</vt:lpstr>
      <vt:lpstr>Recognizing and Inserting Implicit Assumptions</vt:lpstr>
      <vt:lpstr>Diagramming Longer, More Difficult Arguments and dealing With Wordy Arguments.</vt:lpstr>
      <vt:lpstr>We’ll work on these questions in class.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 1290</dc:title>
  <dc:creator>walsh</dc:creator>
  <cp:lastModifiedBy>Alvin？NG NG</cp:lastModifiedBy>
  <cp:revision>7</cp:revision>
  <dcterms:created xsi:type="dcterms:W3CDTF">2020-09-04T19:28:06Z</dcterms:created>
  <dcterms:modified xsi:type="dcterms:W3CDTF">2020-11-02T19:15:41Z</dcterms:modified>
</cp:coreProperties>
</file>